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48D545-BE16-CB43-AAEF-AD43EFBEDC54}" v="48" dt="2023-06-14T00:49:42.2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99" autoAdjust="0"/>
    <p:restoredTop sz="96197" autoAdjust="0"/>
  </p:normalViewPr>
  <p:slideViewPr>
    <p:cSldViewPr>
      <p:cViewPr varScale="1">
        <p:scale>
          <a:sx n="119" d="100"/>
          <a:sy n="119" d="100"/>
        </p:scale>
        <p:origin x="171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174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otian Tang" userId="5d95c269-2a96-473c-acfe-2ba94f0f4552" providerId="ADAL" clId="{1E48D545-BE16-CB43-AAEF-AD43EFBEDC54}"/>
    <pc:docChg chg="delSld">
      <pc:chgData name="Haotian Tang" userId="5d95c269-2a96-473c-acfe-2ba94f0f4552" providerId="ADAL" clId="{1E48D545-BE16-CB43-AAEF-AD43EFBEDC54}" dt="2023-06-14T08:30:53.048" v="1" actId="2696"/>
      <pc:docMkLst>
        <pc:docMk/>
      </pc:docMkLst>
      <pc:sldChg chg="del">
        <pc:chgData name="Haotian Tang" userId="5d95c269-2a96-473c-acfe-2ba94f0f4552" providerId="ADAL" clId="{1E48D545-BE16-CB43-AAEF-AD43EFBEDC54}" dt="2023-06-14T08:30:51.977" v="0" actId="2696"/>
        <pc:sldMkLst>
          <pc:docMk/>
          <pc:sldMk cId="4260032030" sldId="260"/>
        </pc:sldMkLst>
      </pc:sldChg>
      <pc:sldChg chg="del">
        <pc:chgData name="Haotian Tang" userId="5d95c269-2a96-473c-acfe-2ba94f0f4552" providerId="ADAL" clId="{1E48D545-BE16-CB43-AAEF-AD43EFBEDC54}" dt="2023-06-14T08:30:53.048" v="1" actId="2696"/>
        <pc:sldMkLst>
          <pc:docMk/>
          <pc:sldMk cId="317546501" sldId="26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E8D0AB-33E5-EE58-1793-CB45DF6DE3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DAAE7C-386F-5B21-0857-89F39E9DEC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35C8BEF-B87D-B64A-84D5-396C5E06D05D}" type="datetimeFigureOut">
              <a:rPr lang="en-GB"/>
              <a:pPr>
                <a:defRPr/>
              </a:pPr>
              <a:t>14/06/2023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B60D2F-2D51-3A91-56BF-8637591D92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1BA44A-B149-618C-4A16-34B8A08C99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90EFB48-6E91-104C-9164-FE48059E6E94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TIF>
</file>

<file path=ppt/media/image5.TIF>
</file>

<file path=ppt/media/image6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977426-AE3A-8E9E-8433-2EE9D350A3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AF3F9-CE70-11FD-3FA6-9487247553A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0A6102A-DFF5-BE44-9DF8-1EDC29C80A47}" type="datetimeFigureOut">
              <a:rPr lang="en-GB"/>
              <a:pPr>
                <a:defRPr/>
              </a:pPr>
              <a:t>14/06/2023</a:t>
            </a:fld>
            <a:endParaRPr lang="en-GB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86BC9DF-5A04-82E2-C10F-96A080DB7F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A559CC1-9A85-0194-C77E-F4C168B45F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C53AB-D17D-631C-F382-1253992B22A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5BC30-DD23-1B23-71F5-CC879E416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C80FFD3-7FF9-294B-8A8C-0AD0D6D81DC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>
            <a:extLst>
              <a:ext uri="{FF2B5EF4-FFF2-40B4-BE49-F238E27FC236}">
                <a16:creationId xmlns:a16="http://schemas.microsoft.com/office/drawing/2014/main" id="{E43A9339-DF30-3ACE-1974-B8DBF1FE661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>
            <a:extLst>
              <a:ext uri="{FF2B5EF4-FFF2-40B4-BE49-F238E27FC236}">
                <a16:creationId xmlns:a16="http://schemas.microsoft.com/office/drawing/2014/main" id="{9A969FCF-728F-1A87-ADDA-3C03410B4C2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GB" altLang="en-US"/>
          </a:p>
        </p:txBody>
      </p:sp>
      <p:sp>
        <p:nvSpPr>
          <p:cNvPr id="4100" name="Slide Number Placeholder 3">
            <a:extLst>
              <a:ext uri="{FF2B5EF4-FFF2-40B4-BE49-F238E27FC236}">
                <a16:creationId xmlns:a16="http://schemas.microsoft.com/office/drawing/2014/main" id="{E772BAA3-2B50-C7DB-3FF9-070829AB2C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5A28067-E5A5-4748-8BED-6AD0881D2D68}" type="slidenum">
              <a:rPr lang="en-GB" altLang="en-US">
                <a:latin typeface="Calibri" panose="020F0502020204030204" pitchFamily="34" charset="0"/>
              </a:rPr>
              <a:pPr eaLnBrk="1" hangingPunct="1"/>
              <a:t>1</a:t>
            </a:fld>
            <a:endParaRPr lang="en-GB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20" y="1844825"/>
            <a:ext cx="8640960" cy="1470025"/>
          </a:xfrm>
        </p:spPr>
        <p:txBody>
          <a:bodyPr anchor="b">
            <a:normAutofit/>
          </a:bodyPr>
          <a:lstStyle>
            <a:lvl1pPr algn="l">
              <a:defRPr sz="36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3356992"/>
            <a:ext cx="864096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1D6F78C-EF2E-C3D0-8996-E691D0C938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8004E76-A695-20B8-2E44-611FBA2DAD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CE51D17-2318-1B42-A3F1-C399798E47F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1D9BD6BA-D38C-AB72-51A3-5D6AA75A494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8ED29E-5F3B-C946-997E-E22277D4CCC3}" type="datetime4">
              <a:rPr lang="en-GB"/>
              <a:pPr>
                <a:defRPr/>
              </a:pPr>
              <a:t>14 June 2023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981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96752"/>
            <a:ext cx="8640960" cy="1143000"/>
          </a:xfrm>
        </p:spPr>
        <p:txBody>
          <a:bodyPr anchor="b">
            <a:normAutofit/>
          </a:bodyPr>
          <a:lstStyle>
            <a:lvl1pPr algn="l">
              <a:defRPr sz="3200">
                <a:solidFill>
                  <a:srgbClr val="9A1D2B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2420889"/>
            <a:ext cx="8640960" cy="3705275"/>
          </a:xfrm>
        </p:spPr>
        <p:txBody>
          <a:bodyPr/>
          <a:lstStyle>
            <a:lvl5pPr>
              <a:buFont typeface="Arial" pitchFamily="34" charset="0"/>
              <a:buChar char="­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BDDC01F-C683-E02B-FE2B-405F0D343C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2F851DB-8C06-986D-81D6-EE5C387860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8232DD3-64A0-EA4E-9880-F0B37C4EC91C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4598A8BE-93A3-016C-23C7-4884EF3DB04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B80FE0-C504-5644-A07B-C70E3FD7C993}" type="datetime4">
              <a:rPr lang="en-GB"/>
              <a:pPr>
                <a:defRPr/>
              </a:pPr>
              <a:t>14 June 2023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1509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196752"/>
            <a:ext cx="8640960" cy="4929411"/>
          </a:xfrm>
        </p:spPr>
        <p:txBody>
          <a:bodyPr/>
          <a:lstStyle>
            <a:lvl5pPr>
              <a:buFont typeface="Arial" pitchFamily="34" charset="0"/>
              <a:buChar char="­"/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A9AC3D8A-CEAF-4E38-0082-A031E20160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ADCE77E-0DAA-1746-5B4E-F32686C1FE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6869683-F9F6-0244-8BF7-FA6F08BA896D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5" name="Date Placeholder 6">
            <a:extLst>
              <a:ext uri="{FF2B5EF4-FFF2-40B4-BE49-F238E27FC236}">
                <a16:creationId xmlns:a16="http://schemas.microsoft.com/office/drawing/2014/main" id="{E5E813F7-AC20-C572-1DC6-7FD89CE3E59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3D4CEA-1993-B447-A3E6-F34EF21F262D}" type="datetime4">
              <a:rPr lang="en-GB"/>
              <a:pPr>
                <a:defRPr/>
              </a:pPr>
              <a:t>14 June 2023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9317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2777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2777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2EA2A224-C485-737A-5D48-74BFA3EBDD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A6AC35C-C6E7-CB10-6BF4-BD6E154770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92D6145-0D24-4A49-87E4-842E07EE46E4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573C7DB6-C4CF-720F-FC45-49AFC1453DB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CCAF21-B497-E34B-B407-880EFF70EB87}" type="datetime4">
              <a:rPr lang="en-GB"/>
              <a:pPr>
                <a:defRPr/>
              </a:pPr>
              <a:t>14 June 2023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7456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68760"/>
            <a:ext cx="5486400" cy="4176464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445225"/>
            <a:ext cx="5486400" cy="6549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39298DB3-579A-140B-40A8-366DF75DBA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EE462C-DE0F-37F2-3C00-6960B8D719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7BAC8C0-24C6-AA45-9F7F-904D46D3199F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A07B8BC9-0053-4979-72F3-7ED70341A0F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14C9D5-AE96-3A4A-B0FB-2FE3BA2FBE27}" type="datetime4">
              <a:rPr lang="en-GB"/>
              <a:pPr>
                <a:defRPr/>
              </a:pPr>
              <a:t>14 June 2023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9397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CBD3F08B-0DCE-C840-999A-5EBB3162DF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330BDB5-2EE9-946D-5500-A00191DE54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07D99D9-0270-4C49-8EC1-121CC2BC8D7A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F334C56C-E2D0-F480-C034-5D4CCDFAE93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E2A59A-CC51-AA43-84A1-59E5D733FFC6}" type="datetime4">
              <a:rPr lang="en-GB"/>
              <a:pPr>
                <a:defRPr/>
              </a:pPr>
              <a:t>14 June 2023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1273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E878F565-01B6-EAE4-9633-44D3A7CBCC0C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11810DD-3FB5-4754-8BD9-D530985A176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pic>
        <p:nvPicPr>
          <p:cNvPr id="1028" name="Picture 7" descr="logo-ltr.tif">
            <a:extLst>
              <a:ext uri="{FF2B5EF4-FFF2-40B4-BE49-F238E27FC236}">
                <a16:creationId xmlns:a16="http://schemas.microsoft.com/office/drawing/2014/main" id="{2417ADDB-4CE1-D622-52F4-98E35EB2C44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85750"/>
            <a:ext cx="1944688" cy="56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A86ABC5-B1DA-E8D7-D85B-A636FBD2572D}"/>
              </a:ext>
            </a:extLst>
          </p:cNvPr>
          <p:cNvCxnSpPr/>
          <p:nvPr userDrawn="1"/>
        </p:nvCxnSpPr>
        <p:spPr>
          <a:xfrm>
            <a:off x="250825" y="1079500"/>
            <a:ext cx="864235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ADB5306-0706-0377-3D6A-76430DBA667F}"/>
              </a:ext>
            </a:extLst>
          </p:cNvPr>
          <p:cNvCxnSpPr/>
          <p:nvPr userDrawn="1"/>
        </p:nvCxnSpPr>
        <p:spPr>
          <a:xfrm>
            <a:off x="250825" y="6165850"/>
            <a:ext cx="864235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1" name="Picture 11" descr="address.gif">
            <a:extLst>
              <a:ext uri="{FF2B5EF4-FFF2-40B4-BE49-F238E27FC236}">
                <a16:creationId xmlns:a16="http://schemas.microsoft.com/office/drawing/2014/main" id="{60D9D967-22C7-A861-B7F8-DC866DB9E1E3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25" y="6237288"/>
            <a:ext cx="149225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2793DA85-623E-7F99-47FA-1191BDCD9C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8588" y="6246813"/>
            <a:ext cx="38671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4D4C285-E5CF-0A82-45E1-EE78D7A7D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11638" y="6251575"/>
            <a:ext cx="720725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</a:defRPr>
            </a:lvl1pPr>
          </a:lstStyle>
          <a:p>
            <a:fld id="{69550F5A-27B2-BD4E-AA76-FCE64C9BAB45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20" name="Date Placeholder 6">
            <a:extLst>
              <a:ext uri="{FF2B5EF4-FFF2-40B4-BE49-F238E27FC236}">
                <a16:creationId xmlns:a16="http://schemas.microsoft.com/office/drawing/2014/main" id="{E1BC9394-16B0-847C-0306-7AC49BED62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732588" y="620713"/>
            <a:ext cx="2133600" cy="365125"/>
          </a:xfrm>
          <a:prstGeom prst="rect">
            <a:avLst/>
          </a:prstGeo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898989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3AAF22D2-B1A1-AC4E-84B1-42D9C5491D22}" type="datetime4">
              <a:rPr lang="en-GB"/>
              <a:pPr>
                <a:defRPr/>
              </a:pPr>
              <a:t>14 June 2023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9A1D2B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9A1D2B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BF2F37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­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ai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>
            <a:extLst>
              <a:ext uri="{FF2B5EF4-FFF2-40B4-BE49-F238E27FC236}">
                <a16:creationId xmlns:a16="http://schemas.microsoft.com/office/drawing/2014/main" id="{C4225EC4-13FA-6C79-0625-065FE3E8D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7749" y="1466355"/>
            <a:ext cx="8642350" cy="749796"/>
          </a:xfrm>
        </p:spPr>
        <p:txBody>
          <a:bodyPr>
            <a:normAutofit/>
          </a:bodyPr>
          <a:lstStyle/>
          <a:p>
            <a:r>
              <a:rPr lang="en-GB" altLang="en-US" dirty="0"/>
              <a:t>I am Haotian Tang</a:t>
            </a:r>
          </a:p>
        </p:txBody>
      </p:sp>
      <p:sp>
        <p:nvSpPr>
          <p:cNvPr id="2051" name="Subtitle 2">
            <a:extLst>
              <a:ext uri="{FF2B5EF4-FFF2-40B4-BE49-F238E27FC236}">
                <a16:creationId xmlns:a16="http://schemas.microsoft.com/office/drawing/2014/main" id="{F762740F-5CEC-FBCC-FEA1-09498ACB3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3850" y="2476501"/>
            <a:ext cx="5187730" cy="1752600"/>
          </a:xfrm>
        </p:spPr>
        <p:txBody>
          <a:bodyPr/>
          <a:lstStyle/>
          <a:p>
            <a:r>
              <a:rPr lang="en-GB" altLang="en-US" sz="2800" dirty="0"/>
              <a:t>Population health science: MR</a:t>
            </a:r>
          </a:p>
          <a:p>
            <a:pPr eaLnBrk="1" hangingPunct="1"/>
            <a:r>
              <a:rPr lang="en-GB" altLang="en-US" sz="2800" dirty="0"/>
              <a:t>Synthetic biology: diffusion effects on biopathways</a:t>
            </a:r>
          </a:p>
          <a:p>
            <a:r>
              <a:rPr lang="en-GB" altLang="en-US" sz="2800" dirty="0"/>
              <a:t>Biochemistry: CRISPR/Cas9</a:t>
            </a:r>
          </a:p>
        </p:txBody>
      </p:sp>
      <p:sp>
        <p:nvSpPr>
          <p:cNvPr id="2052" name="Date Placeholder 3">
            <a:extLst>
              <a:ext uri="{FF2B5EF4-FFF2-40B4-BE49-F238E27FC236}">
                <a16:creationId xmlns:a16="http://schemas.microsoft.com/office/drawing/2014/main" id="{FAD0A947-5B06-80C0-BA30-AB5459EFDFB6}"/>
              </a:ext>
            </a:extLst>
          </p:cNvPr>
          <p:cNvSpPr>
            <a:spLocks noGrp="1"/>
          </p:cNvSpPr>
          <p:nvPr>
            <p:ph type="dt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5E8295D3-0D81-F443-A69B-5C7318F5898C}" type="datetime4">
              <a:rPr lang="en-GB" altLang="en-US" smtClean="0">
                <a:solidFill>
                  <a:srgbClr val="898989"/>
                </a:solidFill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14 June 2023</a:t>
            </a:fld>
            <a:endParaRPr lang="en-GB" altLang="en-US">
              <a:solidFill>
                <a:srgbClr val="898989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120983-5CDF-5B72-C63C-0AAD08048B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A8A7F79-FAF5-1245-8801-6961767D6680}" type="slidenum">
              <a:rPr lang="en-GB" altLang="en-US">
                <a:solidFill>
                  <a:srgbClr val="898989"/>
                </a:solidFill>
              </a:rPr>
              <a:pPr eaLnBrk="1" hangingPunct="1"/>
              <a:t>1</a:t>
            </a:fld>
            <a:endParaRPr lang="en-GB" altLang="en-US">
              <a:solidFill>
                <a:srgbClr val="898989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E06DB-179B-B321-434B-5B7AD6145C63}"/>
              </a:ext>
            </a:extLst>
          </p:cNvPr>
          <p:cNvSpPr txBox="1"/>
          <p:nvPr/>
        </p:nvSpPr>
        <p:spPr>
          <a:xfrm>
            <a:off x="7782772" y="1694236"/>
            <a:ext cx="351378" cy="369332"/>
          </a:xfrm>
          <a:prstGeom prst="rect">
            <a:avLst/>
          </a:prstGeom>
          <a:noFill/>
          <a:ln w="63500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787175-056A-6CCF-398A-8840F5527152}"/>
              </a:ext>
            </a:extLst>
          </p:cNvPr>
          <p:cNvSpPr txBox="1"/>
          <p:nvPr/>
        </p:nvSpPr>
        <p:spPr>
          <a:xfrm>
            <a:off x="7091881" y="2553399"/>
            <a:ext cx="338554" cy="369332"/>
          </a:xfrm>
          <a:prstGeom prst="rect">
            <a:avLst/>
          </a:prstGeom>
          <a:noFill/>
          <a:ln w="63500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682DB6-33BA-50BD-CC73-1DC05D342B98}"/>
              </a:ext>
            </a:extLst>
          </p:cNvPr>
          <p:cNvSpPr txBox="1"/>
          <p:nvPr/>
        </p:nvSpPr>
        <p:spPr>
          <a:xfrm>
            <a:off x="8546609" y="2553399"/>
            <a:ext cx="338554" cy="369332"/>
          </a:xfrm>
          <a:prstGeom prst="rect">
            <a:avLst/>
          </a:prstGeom>
          <a:noFill/>
          <a:ln w="63500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5F1ACA1-6E7E-ABEC-6242-A0C2F8C38926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7430435" y="2738065"/>
            <a:ext cx="11161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EEE19B-1BF1-2E19-0C9B-8ACDB73CCFEA}"/>
              </a:ext>
            </a:extLst>
          </p:cNvPr>
          <p:cNvCxnSpPr>
            <a:cxnSpLocks/>
            <a:stCxn id="21" idx="3"/>
            <a:endCxn id="3" idx="1"/>
          </p:cNvCxnSpPr>
          <p:nvPr/>
        </p:nvCxnSpPr>
        <p:spPr>
          <a:xfrm>
            <a:off x="6549286" y="2738065"/>
            <a:ext cx="5425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C690CD4-B9B0-BFE5-0D5B-B3BAF4DC07DC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flipH="1">
            <a:off x="7261158" y="1878902"/>
            <a:ext cx="521614" cy="674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39376EC-0ACE-2BE9-EF84-3E36C7F30736}"/>
              </a:ext>
            </a:extLst>
          </p:cNvPr>
          <p:cNvCxnSpPr>
            <a:cxnSpLocks/>
            <a:stCxn id="2" idx="3"/>
            <a:endCxn id="4" idx="0"/>
          </p:cNvCxnSpPr>
          <p:nvPr/>
        </p:nvCxnSpPr>
        <p:spPr>
          <a:xfrm>
            <a:off x="8134150" y="1878902"/>
            <a:ext cx="581736" cy="674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DDF67692-C40A-3E05-2AB5-9A8F6FE2DF29}"/>
              </a:ext>
            </a:extLst>
          </p:cNvPr>
          <p:cNvSpPr txBox="1"/>
          <p:nvPr/>
        </p:nvSpPr>
        <p:spPr>
          <a:xfrm>
            <a:off x="6197908" y="2553399"/>
            <a:ext cx="351378" cy="369332"/>
          </a:xfrm>
          <a:prstGeom prst="rect">
            <a:avLst/>
          </a:prstGeom>
          <a:noFill/>
          <a:ln w="63500"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</a:p>
        </p:txBody>
      </p:sp>
      <p:pic>
        <p:nvPicPr>
          <p:cNvPr id="34" name="Picture 33" descr="A petri dish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3CE42F46-E425-6813-5697-D7AC004FDE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0" r="30050"/>
          <a:stretch/>
        </p:blipFill>
        <p:spPr>
          <a:xfrm rot="5400000">
            <a:off x="563819" y="4690079"/>
            <a:ext cx="2183713" cy="1944216"/>
          </a:xfrm>
          <a:prstGeom prst="rect">
            <a:avLst/>
          </a:prstGeom>
        </p:spPr>
      </p:pic>
      <p:pic>
        <p:nvPicPr>
          <p:cNvPr id="40" name="Picture 39" descr="A close-up of a cell&#10;&#10;Description automatically generated with low confidence">
            <a:extLst>
              <a:ext uri="{FF2B5EF4-FFF2-40B4-BE49-F238E27FC236}">
                <a16:creationId xmlns:a16="http://schemas.microsoft.com/office/drawing/2014/main" id="{7010E0ED-38E5-0A36-4D7E-A17135907D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1" t="19246" r="27329" b="25166"/>
          <a:stretch/>
        </p:blipFill>
        <p:spPr>
          <a:xfrm>
            <a:off x="3636219" y="4740627"/>
            <a:ext cx="1296144" cy="877318"/>
          </a:xfrm>
          <a:prstGeom prst="rect">
            <a:avLst/>
          </a:prstGeom>
        </p:spPr>
      </p:pic>
      <p:pic>
        <p:nvPicPr>
          <p:cNvPr id="42" name="Picture 41" descr="A picture containing black, darkness, monochrome, black and white&#10;&#10;Description automatically generated">
            <a:extLst>
              <a:ext uri="{FF2B5EF4-FFF2-40B4-BE49-F238E27FC236}">
                <a16:creationId xmlns:a16="http://schemas.microsoft.com/office/drawing/2014/main" id="{EBEBB6F5-B51E-3B83-A40E-109987DDD6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1" t="30827" r="29721" b="18218"/>
          <a:stretch/>
        </p:blipFill>
        <p:spPr>
          <a:xfrm>
            <a:off x="3636219" y="5817367"/>
            <a:ext cx="1296144" cy="936677"/>
          </a:xfrm>
          <a:prstGeom prst="rect">
            <a:avLst/>
          </a:prstGeom>
        </p:spPr>
      </p:pic>
      <p:pic>
        <p:nvPicPr>
          <p:cNvPr id="44" name="Picture 43" descr="A picture containing monochrome photography, monochrome, black and white, black&#10;&#10;Description automatically generated">
            <a:extLst>
              <a:ext uri="{FF2B5EF4-FFF2-40B4-BE49-F238E27FC236}">
                <a16:creationId xmlns:a16="http://schemas.microsoft.com/office/drawing/2014/main" id="{B5682D11-8B19-9F9C-FF19-4DED2A874A3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0" t="31986" r="30949" b="18218"/>
          <a:stretch/>
        </p:blipFill>
        <p:spPr>
          <a:xfrm>
            <a:off x="5435162" y="5817367"/>
            <a:ext cx="1297426" cy="93667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00449-C2FB-4378-2923-383F265C1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184" y="776951"/>
            <a:ext cx="8640960" cy="1143000"/>
          </a:xfrm>
        </p:spPr>
        <p:txBody>
          <a:bodyPr/>
          <a:lstStyle/>
          <a:p>
            <a:r>
              <a:rPr lang="en-US" dirty="0"/>
              <a:t>Research Motivations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BDBED-DD4A-7CE2-0ED7-57AEA0AE4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076606"/>
            <a:ext cx="8640960" cy="3705275"/>
          </a:xfrm>
        </p:spPr>
        <p:txBody>
          <a:bodyPr/>
          <a:lstStyle/>
          <a:p>
            <a:r>
              <a:rPr lang="en-US" dirty="0"/>
              <a:t>GWAS and MR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Reveal comorbidity process of hypertension and chronic kidney diseases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54EFA5-13D7-4F6A-E9A1-B1D2DF195BD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4245D-29D7-2D35-B3BD-D441A7128F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232DD3-64A0-EA4E-9880-F0B37C4EC91C}" type="slidenum">
              <a:rPr lang="en-GB" altLang="en-US" smtClean="0"/>
              <a:pPr/>
              <a:t>2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2A94601-F878-FB37-7C73-A3FB7DD7498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C4B80FE0-C504-5644-A07B-C70E3FD7C993}" type="datetime4">
              <a:rPr lang="en-GB" smtClean="0"/>
              <a:pPr>
                <a:defRPr/>
              </a:pPr>
              <a:t>14 June 2023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675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D687C-E469-D0EF-0497-6BC39CD68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Big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8D613-16DC-22F6-0943-D15D2BA0F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causal role of PAR1 on nephrotic syndrome [Th17 immune cells or something in plasma </a:t>
            </a:r>
            <a:r>
              <a:rPr lang="en-US" dirty="0">
                <a:sym typeface="Wingdings" pitchFamily="2" charset="2"/>
              </a:rPr>
              <a:t> regulation of cytokines</a:t>
            </a:r>
            <a:r>
              <a:rPr lang="en-US" dirty="0"/>
              <a:t>]</a:t>
            </a:r>
          </a:p>
          <a:p>
            <a:endParaRPr lang="en-US" dirty="0"/>
          </a:p>
          <a:p>
            <a:r>
              <a:rPr lang="en-US" dirty="0"/>
              <a:t>Shared etiology of hypertension and CKD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663999-4D7F-CF32-DE45-EE284F2FFA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41B9B6-7913-521B-D00F-4DBEEC048C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232DD3-64A0-EA4E-9880-F0B37C4EC91C}" type="slidenum">
              <a:rPr lang="en-GB" altLang="en-US" smtClean="0"/>
              <a:pPr/>
              <a:t>3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26FC09E-18E1-54EF-67E0-6A9C2DCFDD2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C4B80FE0-C504-5644-A07B-C70E3FD7C993}" type="datetime4">
              <a:rPr lang="en-GB" smtClean="0"/>
              <a:pPr>
                <a:defRPr/>
              </a:pPr>
              <a:t>14 June 2023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4078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37FC0-42A2-AFD1-26E1-B73CB38C0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Artistic summary of my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E5812-FF87-9EF0-735A-4B6DA56DC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2420889"/>
            <a:ext cx="8640960" cy="1872207"/>
          </a:xfrm>
        </p:spPr>
        <p:txBody>
          <a:bodyPr/>
          <a:lstStyle/>
          <a:p>
            <a:pPr marL="0" indent="0">
              <a:buNone/>
            </a:pPr>
            <a:r>
              <a:rPr lang="en-GB" b="0" i="0" dirty="0">
                <a:effectLst/>
                <a:latin typeface="Söhne"/>
              </a:rPr>
              <a:t>Circulating clues weave, </a:t>
            </a:r>
          </a:p>
          <a:p>
            <a:pPr marL="0" indent="0">
              <a:buNone/>
            </a:pPr>
            <a:r>
              <a:rPr lang="en-GB" b="0" i="0" dirty="0">
                <a:effectLst/>
                <a:latin typeface="Söhne"/>
              </a:rPr>
              <a:t>Mendelian whispers unfold, </a:t>
            </a:r>
          </a:p>
          <a:p>
            <a:pPr marL="0" indent="0">
              <a:buNone/>
            </a:pPr>
            <a:r>
              <a:rPr lang="en-GB" b="0" i="0" dirty="0">
                <a:effectLst/>
                <a:latin typeface="Söhne"/>
              </a:rPr>
              <a:t>Nephron's secrets found.</a:t>
            </a:r>
            <a:endParaRPr lang="en-US" dirty="0">
              <a:latin typeface="+mj-lt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C41E8D-6C4A-801C-306E-9C3B761083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157A81-3A5B-506E-0BEE-6BEFF392C3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8232DD3-64A0-EA4E-9880-F0B37C4EC91C}" type="slidenum">
              <a:rPr lang="en-GB" altLang="en-US" smtClean="0"/>
              <a:pPr/>
              <a:t>4</a:t>
            </a:fld>
            <a:endParaRPr lang="en-GB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CBA1885-CF77-F45B-17F7-ABCE23098E7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pPr>
              <a:defRPr/>
            </a:pPr>
            <a:fld id="{C4B80FE0-C504-5644-A07B-C70E3FD7C993}" type="datetime4">
              <a:rPr lang="en-GB" smtClean="0"/>
              <a:pPr>
                <a:defRPr/>
              </a:pPr>
              <a:t>14 June 2023</a:t>
            </a:fld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B10A31-E872-49F6-A123-5A9C53155176}"/>
              </a:ext>
            </a:extLst>
          </p:cNvPr>
          <p:cNvSpPr txBox="1"/>
          <p:nvPr/>
        </p:nvSpPr>
        <p:spPr>
          <a:xfrm>
            <a:off x="-26437" y="6750278"/>
            <a:ext cx="2880320" cy="107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" dirty="0" err="1"/>
              <a:t>OpenAI</a:t>
            </a:r>
            <a:r>
              <a:rPr lang="en-US" sz="100" dirty="0"/>
              <a:t>. (2021). </a:t>
            </a:r>
            <a:r>
              <a:rPr lang="en-US" sz="100" dirty="0" err="1"/>
              <a:t>ChatGPT</a:t>
            </a:r>
            <a:r>
              <a:rPr lang="en-US" sz="100" dirty="0"/>
              <a:t> [Computer software]. Retrieved from </a:t>
            </a:r>
            <a:r>
              <a:rPr lang="en-US" sz="100" dirty="0">
                <a:hlinkClick r:id="rId2"/>
              </a:rPr>
              <a:t>https://openai.com</a:t>
            </a:r>
            <a:endParaRPr lang="en-US" sz="100" dirty="0"/>
          </a:p>
        </p:txBody>
      </p:sp>
    </p:spTree>
    <p:extLst>
      <p:ext uri="{BB962C8B-B14F-4D97-AF65-F5344CB8AC3E}">
        <p14:creationId xmlns:p14="http://schemas.microsoft.com/office/powerpoint/2010/main" val="1499486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532</TotalTime>
  <Words>112</Words>
  <Application>Microsoft Macintosh PowerPoint</Application>
  <PresentationFormat>On-screen Show (4:3)</PresentationFormat>
  <Paragraphs>30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Söhne</vt:lpstr>
      <vt:lpstr>Arial</vt:lpstr>
      <vt:lpstr>Calibri</vt:lpstr>
      <vt:lpstr>Office Theme</vt:lpstr>
      <vt:lpstr>I am Haotian Tang</vt:lpstr>
      <vt:lpstr>Research Motivations</vt:lpstr>
      <vt:lpstr>Next Big Challenge</vt:lpstr>
      <vt:lpstr>Artistic summary of my research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Haotian Tang</dc:creator>
  <cp:lastModifiedBy>Haotian Tang</cp:lastModifiedBy>
  <cp:revision>1</cp:revision>
  <dcterms:created xsi:type="dcterms:W3CDTF">2023-06-13T15:57:15Z</dcterms:created>
  <dcterms:modified xsi:type="dcterms:W3CDTF">2023-06-14T08:31:02Z</dcterms:modified>
</cp:coreProperties>
</file>

<file path=docProps/thumbnail.jpeg>
</file>